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FFC1"/>
    <a:srgbClr val="3399FF"/>
    <a:srgbClr val="0033CC"/>
    <a:srgbClr val="00006C"/>
    <a:srgbClr val="A7A7FF"/>
    <a:srgbClr val="0000EE"/>
    <a:srgbClr val="3333FF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629" autoAdjust="0"/>
  </p:normalViewPr>
  <p:slideViewPr>
    <p:cSldViewPr>
      <p:cViewPr>
        <p:scale>
          <a:sx n="125" d="100"/>
          <a:sy n="125" d="100"/>
        </p:scale>
        <p:origin x="-672" y="-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線コネクタ 12"/>
          <p:cNvCxnSpPr/>
          <p:nvPr userDrawn="1"/>
        </p:nvCxnSpPr>
        <p:spPr>
          <a:xfrm>
            <a:off x="579798" y="2031690"/>
            <a:ext cx="5608948" cy="0"/>
          </a:xfrm>
          <a:prstGeom prst="line">
            <a:avLst/>
          </a:prstGeom>
          <a:ln w="50800" cmpd="thickThin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632" y="1419622"/>
            <a:ext cx="7604141" cy="626097"/>
          </a:xfrm>
        </p:spPr>
        <p:txBody>
          <a:bodyPr>
            <a:normAutofit/>
          </a:bodyPr>
          <a:lstStyle>
            <a:lvl1pPr algn="l">
              <a:defRPr sz="4000">
                <a:latin typeface="+mj-ea"/>
                <a:ea typeface="+mj-ea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12737" y="3704454"/>
            <a:ext cx="3703102" cy="5234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サブタイトルの書式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lang="ja-JP" altLang="en-US" smtClean="0"/>
              <a:pPr/>
              <a:t>2017/8/11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41854" y="4755804"/>
            <a:ext cx="2133600" cy="273844"/>
          </a:xfrm>
        </p:spPr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44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06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1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97564"/>
            <a:ext cx="8229600" cy="369705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96" y="4848350"/>
            <a:ext cx="2133600" cy="273844"/>
          </a:xfrm>
        </p:spPr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4848349"/>
            <a:ext cx="2895600" cy="273844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4848351"/>
            <a:ext cx="2133600" cy="273844"/>
          </a:xfrm>
        </p:spPr>
        <p:txBody>
          <a:bodyPr/>
          <a:lstStyle>
            <a:lvl1pPr>
              <a:defRPr sz="1400"/>
            </a:lvl1pPr>
          </a:lstStyle>
          <a:p>
            <a:fld id="{1A716EDE-B5A9-484C-B971-B3D3F649936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45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28051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251774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67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15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06501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06501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2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13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951570"/>
            <a:ext cx="3008313" cy="6108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951570"/>
            <a:ext cx="5111750" cy="36430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653648"/>
            <a:ext cx="3008313" cy="29409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00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951570"/>
            <a:ext cx="5486400" cy="25941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50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892206"/>
            <a:ext cx="8229600" cy="370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4D1F-552B-4422-BB97-98345458C7D2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6EDE-B5A9-484C-B971-B3D3F649936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9144000" cy="789552"/>
          </a:xfrm>
          <a:prstGeom prst="rect">
            <a:avLst/>
          </a:prstGeom>
          <a:gradFill flip="none" rotWithShape="1">
            <a:gsLst>
              <a:gs pos="84000">
                <a:schemeClr val="bg1"/>
              </a:gs>
              <a:gs pos="0">
                <a:srgbClr val="3399FF"/>
              </a:gs>
              <a:gs pos="100000">
                <a:schemeClr val="bg1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1470"/>
            <a:ext cx="598546" cy="76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コネクタ 8"/>
          <p:cNvCxnSpPr/>
          <p:nvPr userDrawn="1"/>
        </p:nvCxnSpPr>
        <p:spPr>
          <a:xfrm>
            <a:off x="0" y="789552"/>
            <a:ext cx="8172400" cy="0"/>
          </a:xfrm>
          <a:prstGeom prst="line">
            <a:avLst/>
          </a:prstGeom>
          <a:ln w="50800" cmpd="thickThin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" y="0"/>
            <a:ext cx="8182471" cy="78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24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1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9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0</Words>
  <Application>Microsoft Office PowerPoint</Application>
  <PresentationFormat>画面に合わせる 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JSEG 広報・情報委員会</dc:creator>
  <cp:lastModifiedBy>T</cp:lastModifiedBy>
  <cp:revision>20</cp:revision>
  <dcterms:created xsi:type="dcterms:W3CDTF">2017-08-06T09:37:25Z</dcterms:created>
  <dcterms:modified xsi:type="dcterms:W3CDTF">2017-08-11T08:04:54Z</dcterms:modified>
</cp:coreProperties>
</file>