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FC1"/>
    <a:srgbClr val="3399FF"/>
    <a:srgbClr val="0033CC"/>
    <a:srgbClr val="00006C"/>
    <a:srgbClr val="A7A7FF"/>
    <a:srgbClr val="0000EE"/>
    <a:srgbClr val="3333FF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9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0" y="0"/>
            <a:ext cx="9137850" cy="1918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コネクタ 12"/>
          <p:cNvCxnSpPr/>
          <p:nvPr userDrawn="1"/>
        </p:nvCxnSpPr>
        <p:spPr>
          <a:xfrm>
            <a:off x="107504" y="2708920"/>
            <a:ext cx="6408712" cy="0"/>
          </a:xfrm>
          <a:prstGeom prst="line">
            <a:avLst/>
          </a:prstGeom>
          <a:ln w="50800" cmpd="thickThin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 userDrawn="1"/>
        </p:nvSpPr>
        <p:spPr>
          <a:xfrm>
            <a:off x="7884368" y="0"/>
            <a:ext cx="1259632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84176" cy="202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859" y="2002996"/>
            <a:ext cx="7604141" cy="738785"/>
          </a:xfrm>
        </p:spPr>
        <p:txBody>
          <a:bodyPr>
            <a:normAutofit/>
          </a:bodyPr>
          <a:lstStyle>
            <a:lvl1pPr algn="l">
              <a:defRPr sz="4000"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312737" y="4939271"/>
            <a:ext cx="3703102" cy="61870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サブタイトルの書式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lang="ja-JP" altLang="en-US" smtClean="0"/>
              <a:pPr/>
              <a:t>2017/8/11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41854" y="6341071"/>
            <a:ext cx="2133600" cy="365125"/>
          </a:xfrm>
        </p:spPr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4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06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5496" y="6464466"/>
            <a:ext cx="2133600" cy="365125"/>
          </a:xfrm>
        </p:spPr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4465"/>
            <a:ext cx="28956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64467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1A716EDE-B5A9-484C-B971-B3D3F649936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45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7073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33569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6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1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4200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4200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13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268760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0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742E-514A-404B-91AC-BF476B3E05B1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6EDE-B5A9-484C-B971-B3D3F6499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50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89608"/>
            <a:ext cx="8229600" cy="493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4D1F-552B-4422-BB97-98345458C7D2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6EDE-B5A9-484C-B971-B3D3F649936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0">
                <a:srgbClr val="3399FF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75" y="116632"/>
            <a:ext cx="746521" cy="9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コネクタ 8"/>
          <p:cNvCxnSpPr/>
          <p:nvPr userDrawn="1"/>
        </p:nvCxnSpPr>
        <p:spPr>
          <a:xfrm>
            <a:off x="0" y="1052736"/>
            <a:ext cx="8172400" cy="0"/>
          </a:xfrm>
          <a:prstGeom prst="line">
            <a:avLst/>
          </a:prstGeom>
          <a:ln w="50800" cmpd="thickThin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8182471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2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6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JSEG 広報・情報委員会</dc:creator>
  <cp:lastModifiedBy>T</cp:lastModifiedBy>
  <cp:revision>18</cp:revision>
  <dcterms:created xsi:type="dcterms:W3CDTF">2017-08-06T09:37:25Z</dcterms:created>
  <dcterms:modified xsi:type="dcterms:W3CDTF">2017-08-11T08:05:06Z</dcterms:modified>
</cp:coreProperties>
</file>