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sldIdLst>
    <p:sldId id="258" r:id="rId2"/>
    <p:sldId id="259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29" autoAdjust="0"/>
  </p:normalViewPr>
  <p:slideViewPr>
    <p:cSldViewPr>
      <p:cViewPr varScale="1">
        <p:scale>
          <a:sx n="143" d="100"/>
          <a:sy n="143" d="100"/>
        </p:scale>
        <p:origin x="-162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>
          <a:xfrm>
            <a:off x="107504" y="4785996"/>
            <a:ext cx="1920240" cy="32832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extLst/>
          </a:lstStyle>
          <a:p>
            <a:fld id="{87A1FF20-85C9-4C62-BBF6-44A37319F326}" type="datetimeFigureOut">
              <a:rPr lang="ja-JP" altLang="en-US" smtClean="0"/>
              <a:pPr/>
              <a:t>2017/8/11</a:t>
            </a:fld>
            <a:endParaRPr lang="ja-JP" altLang="en-US" dirty="0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>
          <a:xfrm>
            <a:off x="8500628" y="4840002"/>
            <a:ext cx="624608" cy="273844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  <a:extLst/>
          </a:lstStyle>
          <a:p>
            <a:fld id="{9796BAE7-5946-4DAB-A28A-C17F0D9F6D3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9" y="141481"/>
            <a:ext cx="1278636" cy="163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直線コネクタ 14"/>
          <p:cNvCxnSpPr/>
          <p:nvPr userDrawn="1"/>
        </p:nvCxnSpPr>
        <p:spPr>
          <a:xfrm>
            <a:off x="683568" y="2679762"/>
            <a:ext cx="7776864" cy="0"/>
          </a:xfrm>
          <a:prstGeom prst="line">
            <a:avLst/>
          </a:prstGeom>
          <a:ln w="57150">
            <a:gradFill flip="none" rotWithShape="1">
              <a:gsLst>
                <a:gs pos="0">
                  <a:schemeClr val="tx2">
                    <a:lumMod val="75000"/>
                    <a:lumOff val="25000"/>
                  </a:schemeClr>
                </a:gs>
                <a:gs pos="100000">
                  <a:schemeClr val="tx2">
                    <a:lumMod val="50000"/>
                    <a:lumOff val="5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gradFill flip="none" rotWithShape="1">
          <a:gsLst>
            <a:gs pos="0">
              <a:schemeClr val="bg2">
                <a:tint val="55000"/>
                <a:satMod val="300000"/>
              </a:schemeClr>
            </a:gs>
            <a:gs pos="8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447384" y="4869546"/>
            <a:ext cx="696616" cy="273844"/>
          </a:xfrm>
        </p:spPr>
        <p:txBody>
          <a:bodyPr/>
          <a:lstStyle>
            <a:extLst/>
          </a:lstStyle>
          <a:p>
            <a:fld id="{9796BAE7-5946-4DAB-A28A-C17F0D9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251520" y="141480"/>
            <a:ext cx="8229600" cy="540060"/>
          </a:xfrm>
        </p:spPr>
        <p:txBody>
          <a:bodyPr rtlCol="0"/>
          <a:lstStyle>
            <a:extLst/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1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1" y="4785996"/>
            <a:ext cx="1835696" cy="35750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179512" y="4836454"/>
            <a:ext cx="1320978" cy="3118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1" y="4785996"/>
            <a:ext cx="1217841" cy="361043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323528" y="87474"/>
            <a:ext cx="8229600" cy="583574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67544" y="897564"/>
            <a:ext cx="8229600" cy="3834426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428620" y="4890195"/>
            <a:ext cx="696616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9796BAE7-5946-4DAB-A28A-C17F0D9F6D3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12" y="87475"/>
            <a:ext cx="604780" cy="7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直線コネクタ 18"/>
          <p:cNvCxnSpPr/>
          <p:nvPr userDrawn="1"/>
        </p:nvCxnSpPr>
        <p:spPr>
          <a:xfrm>
            <a:off x="0" y="681540"/>
            <a:ext cx="7776864" cy="0"/>
          </a:xfrm>
          <a:prstGeom prst="line">
            <a:avLst/>
          </a:prstGeom>
          <a:ln w="57150">
            <a:gradFill flip="none" rotWithShape="1">
              <a:gsLst>
                <a:gs pos="0">
                  <a:schemeClr val="tx2">
                    <a:lumMod val="75000"/>
                    <a:lumOff val="25000"/>
                  </a:schemeClr>
                </a:gs>
                <a:gs pos="100000">
                  <a:schemeClr val="tx2">
                    <a:lumMod val="25000"/>
                    <a:lumOff val="75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57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クチュール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</TotalTime>
  <Words>0</Words>
  <Application>Microsoft Office PowerPoint</Application>
  <PresentationFormat>画面に合わせる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ビジネス</vt:lpstr>
      <vt:lpstr>PowerPoint プレゼンテーション</vt:lpstr>
      <vt:lpstr>PowerPoint プレゼンテーション</vt:lpstr>
    </vt:vector>
  </TitlesOfParts>
  <Company>株式会社パスコ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JSEG 広報・情報委員会</dc:creator>
  <cp:lastModifiedBy>T</cp:lastModifiedBy>
  <cp:revision>14</cp:revision>
  <dcterms:created xsi:type="dcterms:W3CDTF">2017-04-28T07:06:41Z</dcterms:created>
  <dcterms:modified xsi:type="dcterms:W3CDTF">2017-08-11T08:09:16Z</dcterms:modified>
</cp:coreProperties>
</file>